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4789F-1AC3-42D0-B4E1-C81FACCA4B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BB5CCB-3D61-F7BA-943E-AD8C19085A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5033FC-87D2-4356-82D1-64823CF54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6C48-9C95-054C-B699-0A20C0EE636C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526486-A911-9801-CF06-26CCB1F35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962046-C1FC-3CB3-ECA6-51058FF72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8893-85D2-C443-8248-7FD900003E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071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8DB17-16C6-4B4D-BADD-C0A0EA22A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F955AC-53FB-B1AA-F519-0BB73F5EEF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EDB029-9193-642E-CF5E-93BA14366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6C48-9C95-054C-B699-0A20C0EE636C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26024D-4953-9B36-D9B1-210ADB3B1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E5982C-AECE-A2B4-8BFD-4E4568B5A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8893-85D2-C443-8248-7FD900003E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10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7E828BB-1457-264B-00B3-F0B9F06FE5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3B6260-B893-AE65-8499-205251D357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E2249A-EB75-C60F-9642-C41C58752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6C48-9C95-054C-B699-0A20C0EE636C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97DECF-BE43-3EA1-8F44-8A462640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79BDE0-022E-6A52-75E6-832629B9B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8893-85D2-C443-8248-7FD900003E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184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3969E3-DD7E-8224-8B85-8345E0E2A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3F1E8B-BAAE-0697-0311-CAEA5B8153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327B2F-F82F-D612-8CD3-4C42252A6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6C48-9C95-054C-B699-0A20C0EE636C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AE506D-F6F6-C07F-FE75-BE6BE17EA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B5EAD5-595F-78AD-6EB5-CBBD9FFB4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8893-85D2-C443-8248-7FD900003E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321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27385-606A-2D04-E5F1-AB421B114E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0AD97E-1560-52AD-D31E-2E74B14030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5FEEDD-0972-E701-9D8C-8C995F921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6C48-9C95-054C-B699-0A20C0EE636C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5B7844-B6F2-2E64-74A4-6180E3276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F49F78-F109-9272-6AD8-CD3DBBE41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8893-85D2-C443-8248-7FD900003E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86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F46BBC-DFE5-55E1-89CD-15D51C3117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D0F80B-313D-6656-EB30-42705AE73D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8263F9-F787-9B17-F736-1E4AD1E479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1E804E-2194-F598-ED8D-650957031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6C48-9C95-054C-B699-0A20C0EE636C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F8F637-9002-0826-B0D2-CA893D70F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B4BB6D-D7AF-20C7-273C-EAB99D407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8893-85D2-C443-8248-7FD900003E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628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EC8CF6-0991-DF97-20EE-DEFABABA9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92749C-0118-B901-9844-29B3B4BD5E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D47712-FD61-4BC4-8123-818E638CCB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22A54F-D8D9-2072-A231-54D11A9F49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2ACD41-0CC2-743B-9FE4-24DBF5F97C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2BE0C9-D070-8BCB-83B9-EFD73A54D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6C48-9C95-054C-B699-0A20C0EE636C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20A894-508E-E0A9-7D72-82D4B1648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4764FA-B72C-814C-E800-B44904FA0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8893-85D2-C443-8248-7FD900003E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271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1AB64-7227-DBD0-CE94-CA03C93F2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0BD629-C25D-B7BA-9553-09E7C818B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6C48-9C95-054C-B699-0A20C0EE636C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F47541-D3FF-904A-F253-B0327C041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E6B1-3461-7C05-46B1-663FE916B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8893-85D2-C443-8248-7FD900003E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148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06D86E-C491-237F-1473-E9512786D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6C48-9C95-054C-B699-0A20C0EE636C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DC1C6A-C35D-B5D9-3148-0935D5D45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76FCC7-E9AA-96C4-A8EF-870BFA379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8893-85D2-C443-8248-7FD900003E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323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D05C7-F4C4-6EA9-1FD3-221FC507B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763C56-4599-9E12-FD1E-6C8F7CE74F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A8D707-951D-5F64-C034-630248ED95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AAC306-ECC7-9672-83D2-AE76117D1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6C48-9C95-054C-B699-0A20C0EE636C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FAF0D0-9D14-133B-B297-A7F5A4511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2D92E5-CB03-F068-D6BD-216794BF8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8893-85D2-C443-8248-7FD900003E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351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D8F592-60F5-3090-48D2-5FA3DAB08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4F6A5DA-A243-CE2D-472C-67FA797850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C08106-3D8D-C02D-DA8D-08A1057423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8BCF89-2FFF-EB35-4ECB-52AB30901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6C48-9C95-054C-B699-0A20C0EE636C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CDD1F1-629F-84A5-0ABF-3F678E338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D455E5-C93A-99A8-2619-0F2AB0B21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8893-85D2-C443-8248-7FD900003E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062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135796-F9BC-41C9-D4BA-A34D4323B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EF890C-1E13-3222-29DA-C72ADCDFE8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757F24-C17F-9AA9-AA7D-B32AC69ECE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306C48-9C95-054C-B699-0A20C0EE636C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EA5389-81BB-95BB-D425-B5A77A02DD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F11FD6-19CD-BCE0-042D-8E87346A46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598893-85D2-C443-8248-7FD900003E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477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09423-F5B4-84A2-2427-C2E561870A3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C06F59-D511-1DE0-12D3-732EB05F3E8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0918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Microsoft Office User</dc:creator>
  <cp:lastModifiedBy>Microsoft Office User</cp:lastModifiedBy>
  <cp:revision>1</cp:revision>
  <dcterms:created xsi:type="dcterms:W3CDTF">2025-11-21T03:34:18Z</dcterms:created>
  <dcterms:modified xsi:type="dcterms:W3CDTF">2025-11-21T03:36:17Z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fa7a1fb-3f48-4fd9-bce0-6283cfafd648_Enabled">
    <vt:lpwstr>true</vt:lpwstr>
  </property>
  <property fmtid="{D5CDD505-2E9C-101B-9397-08002B2CF9AE}" pid="3" name="MSIP_Label_ffa7a1fb-3f48-4fd9-bce0-6283cfafd648_SetDate">
    <vt:lpwstr>2025-11-21T03:35:40Z</vt:lpwstr>
  </property>
  <property fmtid="{D5CDD505-2E9C-101B-9397-08002B2CF9AE}" pid="4" name="MSIP_Label_ffa7a1fb-3f48-4fd9-bce0-6283cfafd648_Method">
    <vt:lpwstr>Standard</vt:lpwstr>
  </property>
  <property fmtid="{D5CDD505-2E9C-101B-9397-08002B2CF9AE}" pid="5" name="MSIP_Label_ffa7a1fb-3f48-4fd9-bce0-6283cfafd648_Name">
    <vt:lpwstr>defa4170-0d19-0005-0004-bc88714345d2</vt:lpwstr>
  </property>
  <property fmtid="{D5CDD505-2E9C-101B-9397-08002B2CF9AE}" pid="6" name="MSIP_Label_ffa7a1fb-3f48-4fd9-bce0-6283cfafd648_SiteId">
    <vt:lpwstr>fab6beb5-3604-42df-bddc-f4e9ddd654d5</vt:lpwstr>
  </property>
  <property fmtid="{D5CDD505-2E9C-101B-9397-08002B2CF9AE}" pid="7" name="MSIP_Label_ffa7a1fb-3f48-4fd9-bce0-6283cfafd648_ActionId">
    <vt:lpwstr>9da81c2a-fc25-4b46-bb32-007c6b01dc31</vt:lpwstr>
  </property>
  <property fmtid="{D5CDD505-2E9C-101B-9397-08002B2CF9AE}" pid="8" name="MSIP_Label_ffa7a1fb-3f48-4fd9-bce0-6283cfafd648_ContentBits">
    <vt:lpwstr>0</vt:lpwstr>
  </property>
  <property fmtid="{D5CDD505-2E9C-101B-9397-08002B2CF9AE}" pid="9" name="MSIP_Label_ffa7a1fb-3f48-4fd9-bce0-6283cfafd648_Tag">
    <vt:lpwstr>50, 3, 0, 1</vt:lpwstr>
  </property>
</Properties>
</file>